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notesMasterIdLst>
    <p:notesMasterId r:id="rId3"/>
  </p:notesMasterIdLst>
  <p:sldIdLst>
    <p:sldId id="751" r:id="rId2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55" autoAdjust="0"/>
  </p:normalViewPr>
  <p:slideViewPr>
    <p:cSldViewPr>
      <p:cViewPr varScale="1">
        <p:scale>
          <a:sx n="49" d="100"/>
          <a:sy n="49" d="100"/>
        </p:scale>
        <p:origin x="96" y="3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2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8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FBBCC-5C75-46FD-BC98-35812B8BC62D}" type="datetimeFigureOut">
              <a:rPr lang="id-ID" smtClean="0"/>
              <a:pPr/>
              <a:t>24/10/2021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F9D7A-D2DC-4154-B56D-CBCADD27214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860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F9D7A-D2DC-4154-B56D-CBCADD272145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5631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8876" y="2514601"/>
            <a:ext cx="8914239" cy="2262781"/>
          </a:xfrm>
        </p:spPr>
        <p:txBody>
          <a:bodyPr anchor="b">
            <a:normAutofit/>
          </a:bodyPr>
          <a:lstStyle>
            <a:lvl1pPr>
              <a:defRPr sz="53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8876" y="4777380"/>
            <a:ext cx="891423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744425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4529541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092675"/>
      </p:ext>
    </p:extLst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5" y="609600"/>
            <a:ext cx="891423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875" y="4354046"/>
            <a:ext cx="891423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3244140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87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578" y="609600"/>
            <a:ext cx="8392833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4586" y="3505200"/>
            <a:ext cx="753557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875" y="4354046"/>
            <a:ext cx="891423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31781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3244140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331" y="648005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3405" y="2905306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6341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6" y="2438401"/>
            <a:ext cx="891424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6" y="5181600"/>
            <a:ext cx="891424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744" y="4983088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547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578" y="609600"/>
            <a:ext cx="8392833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875" y="4343400"/>
            <a:ext cx="891424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6" y="5181600"/>
            <a:ext cx="891424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491172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744" y="4983088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331" y="648005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3405" y="2905306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7648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5" y="627407"/>
            <a:ext cx="891423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875" y="4343400"/>
            <a:ext cx="891424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6" y="5181600"/>
            <a:ext cx="891424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744" y="4983088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521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883087"/>
      </p:ext>
    </p:extLst>
  </p:cSld>
  <p:clrMapOvr>
    <a:masterClrMapping/>
  </p:clrMapOvr>
  <p:transition spd="med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3602" y="627406"/>
            <a:ext cx="2207314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8875" y="627406"/>
            <a:ext cx="6476157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903947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588" y="624110"/>
            <a:ext cx="891052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8875" y="2133600"/>
            <a:ext cx="891424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93729"/>
      </p:ext>
    </p:extLst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5" y="2058750"/>
            <a:ext cx="891423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875" y="3530129"/>
            <a:ext cx="891423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3244140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000988"/>
      </p:ext>
    </p:extLst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8875" y="2133600"/>
            <a:ext cx="4313302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89811" y="2126222"/>
            <a:ext cx="4313302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787783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261528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8991" y="1972703"/>
            <a:ext cx="39922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8875" y="2548966"/>
            <a:ext cx="4342328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5653" y="1969475"/>
            <a:ext cx="399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024" y="2545738"/>
            <a:ext cx="4338109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787783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296620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048706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803014"/>
      </p:ext>
    </p:extLst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5" y="446088"/>
            <a:ext cx="3504743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189" y="446089"/>
            <a:ext cx="518092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5" y="1598613"/>
            <a:ext cx="3504743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96701"/>
      </p:ext>
    </p:extLst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6" y="4800600"/>
            <a:ext cx="891424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8875" y="634965"/>
            <a:ext cx="891424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54" indent="0">
              <a:buNone/>
              <a:defRPr sz="1600"/>
            </a:lvl2pPr>
            <a:lvl3pPr marL="914309" indent="0">
              <a:buNone/>
              <a:defRPr sz="1600"/>
            </a:lvl3pPr>
            <a:lvl4pPr marL="1371463" indent="0">
              <a:buNone/>
              <a:defRPr sz="1600"/>
            </a:lvl4pPr>
            <a:lvl5pPr marL="1828617" indent="0">
              <a:buNone/>
              <a:defRPr sz="1600"/>
            </a:lvl5pPr>
            <a:lvl6pPr marL="2285771" indent="0">
              <a:buNone/>
              <a:defRPr sz="1600"/>
            </a:lvl6pPr>
            <a:lvl7pPr marL="2742926" indent="0">
              <a:buNone/>
              <a:defRPr sz="1600"/>
            </a:lvl7pPr>
            <a:lvl8pPr marL="3200080" indent="0">
              <a:buNone/>
              <a:defRPr sz="1600"/>
            </a:lvl8pPr>
            <a:lvl9pPr marL="3657234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6" y="5367338"/>
            <a:ext cx="891424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744" y="4983088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424194"/>
      </p:ext>
    </p:extLst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145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18" y="-786"/>
            <a:ext cx="2356367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5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587" y="624110"/>
            <a:ext cx="891052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875" y="2133600"/>
            <a:ext cx="891424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0264" y="6130437"/>
            <a:ext cx="1146134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876" y="6135809"/>
            <a:ext cx="7619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744" y="787783"/>
            <a:ext cx="779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73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</p:sldLayoutIdLst>
  <p:transition spd="med">
    <p:split orient="vert"/>
  </p:transition>
  <p:txStyles>
    <p:titleStyle>
      <a:lvl1pPr algn="l" defTabSz="457154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66" indent="-342866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876" indent="-285721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886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040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194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349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503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657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811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368665" y="1414418"/>
            <a:ext cx="1138427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68665" y="1493078"/>
            <a:ext cx="11384273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-619966" y="1571612"/>
            <a:ext cx="7144143" cy="1098571"/>
          </a:xfrm>
          <a:prstGeom prst="roundRect">
            <a:avLst/>
          </a:prstGeom>
          <a:noFill/>
          <a:ln w="57150" cmpd="dbl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id-ID" sz="32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3502918" y="5827210"/>
            <a:ext cx="7415619" cy="914158"/>
          </a:xfrm>
          <a:custGeom>
            <a:avLst/>
            <a:gdLst>
              <a:gd name="connsiteX0" fmla="*/ 0 w 6815201"/>
              <a:gd name="connsiteY0" fmla="*/ 459790 h 459790"/>
              <a:gd name="connsiteX1" fmla="*/ 6815200 w 6815201"/>
              <a:gd name="connsiteY1" fmla="*/ 459790 h 459790"/>
              <a:gd name="connsiteX2" fmla="*/ 6815200 w 6815201"/>
              <a:gd name="connsiteY2" fmla="*/ 0 h 459790"/>
              <a:gd name="connsiteX3" fmla="*/ 0 w 6815201"/>
              <a:gd name="connsiteY3" fmla="*/ 0 h 459790"/>
              <a:gd name="connsiteX4" fmla="*/ 0 w 6815201"/>
              <a:gd name="connsiteY4" fmla="*/ 459790 h 45979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815201" h="459790">
                <a:moveTo>
                  <a:pt x="0" y="459790"/>
                </a:moveTo>
                <a:lnTo>
                  <a:pt x="6815200" y="459790"/>
                </a:lnTo>
                <a:lnTo>
                  <a:pt x="6815200" y="0"/>
                </a:lnTo>
                <a:lnTo>
                  <a:pt x="0" y="0"/>
                </a:lnTo>
                <a:lnTo>
                  <a:pt x="0" y="459790"/>
                </a:lnTo>
              </a:path>
            </a:pathLst>
          </a:custGeom>
          <a:solidFill>
            <a:srgbClr val="ED1C24">
              <a:alpha val="100000"/>
            </a:srgbClr>
          </a:solidFill>
          <a:ln w="12700" cap="flat" cmpd="sng" algn="ctr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rtlCol="0" anchor="ctr"/>
          <a:lstStyle/>
          <a:p>
            <a:pPr algn="ctr"/>
            <a:endParaRPr lang="id-ID" sz="3600" b="1" dirty="0">
              <a:solidFill>
                <a:schemeClr val="bg1"/>
              </a:solidFill>
            </a:endParaRPr>
          </a:p>
          <a:p>
            <a:pPr algn="ctr"/>
            <a:endParaRPr lang="id-ID" sz="3600" b="1" dirty="0">
              <a:solidFill>
                <a:schemeClr val="bg1"/>
              </a:solidFill>
            </a:endParaRPr>
          </a:p>
          <a:p>
            <a:pPr algn="ctr"/>
            <a:r>
              <a:rPr lang="id-ID" altLang="zh-CN" sz="3200" dirty="0">
                <a:solidFill>
                  <a:schemeClr val="bg1"/>
                </a:solidFill>
                <a:latin typeface="Century" panose="02040604050505020304" pitchFamily="18" charset="0"/>
              </a:rPr>
              <a:t>Poppy Indah Cheasara Pratiwi</a:t>
            </a:r>
            <a:r>
              <a:rPr lang="en-US" altLang="zh-CN" sz="3200" kern="0" dirty="0">
                <a:solidFill>
                  <a:prstClr val="white"/>
                </a:solidFill>
                <a:latin typeface="Century" panose="02040604050505020304" pitchFamily="18" charset="0"/>
              </a:rPr>
              <a:t>, S.</a:t>
            </a:r>
            <a:r>
              <a:rPr lang="id-ID" altLang="zh-CN" sz="3200" kern="0" dirty="0">
                <a:solidFill>
                  <a:prstClr val="white"/>
                </a:solidFill>
                <a:latin typeface="Century" panose="02040604050505020304" pitchFamily="18" charset="0"/>
              </a:rPr>
              <a:t> AP   </a:t>
            </a:r>
          </a:p>
          <a:p>
            <a:pPr algn="ctr"/>
            <a:r>
              <a:rPr lang="id-ID" altLang="zh-CN" sz="3200" kern="0" dirty="0">
                <a:solidFill>
                  <a:prstClr val="white"/>
                </a:solidFill>
                <a:latin typeface="Century" panose="02040604050505020304" pitchFamily="18" charset="0"/>
              </a:rPr>
              <a:t>Lulusan Terbaik III  IPK 3,68</a:t>
            </a:r>
          </a:p>
          <a:p>
            <a:pPr algn="ctr"/>
            <a:endParaRPr lang="id-ID" altLang="zh-CN" sz="3600" b="1" kern="0" dirty="0">
              <a:solidFill>
                <a:prstClr val="white"/>
              </a:solidFill>
            </a:endParaRPr>
          </a:p>
          <a:p>
            <a:pPr algn="ctr"/>
            <a:endParaRPr lang="zh-CN" altLang="en-US" sz="3600" b="1" kern="0" dirty="0">
              <a:solidFill>
                <a:prstClr val="white"/>
              </a:solidFill>
            </a:endParaRPr>
          </a:p>
        </p:txBody>
      </p:sp>
      <p:grpSp>
        <p:nvGrpSpPr>
          <p:cNvPr id="2" name="Group 17"/>
          <p:cNvGrpSpPr/>
          <p:nvPr/>
        </p:nvGrpSpPr>
        <p:grpSpPr>
          <a:xfrm>
            <a:off x="2468339" y="16224"/>
            <a:ext cx="8838739" cy="1335678"/>
            <a:chOff x="2441042" y="76491"/>
            <a:chExt cx="8838739" cy="1335678"/>
          </a:xfrm>
        </p:grpSpPr>
        <p:sp>
          <p:nvSpPr>
            <p:cNvPr id="19" name="TextBox 18"/>
            <p:cNvSpPr txBox="1"/>
            <p:nvPr/>
          </p:nvSpPr>
          <p:spPr>
            <a:xfrm>
              <a:off x="2441042" y="76491"/>
              <a:ext cx="84501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>
                  <a:solidFill>
                    <a:prstClr val="black"/>
                  </a:solidFill>
                  <a:latin typeface="Cambria" panose="02040503050406030204" pitchFamily="18" charset="0"/>
                </a:rPr>
                <a:t>         YUDISIUM FAKULTAS ILMU SOSIAL DAN ILMU POLITIK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685442" y="548680"/>
              <a:ext cx="85943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3200" b="1" dirty="0">
                  <a:solidFill>
                    <a:prstClr val="black"/>
                  </a:solidFill>
                  <a:latin typeface="Cambria" panose="02040503050406030204" pitchFamily="18" charset="0"/>
                </a:rPr>
                <a:t>UNIVERSITAS 17 AGUSTUS 1945 SAMARINDA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140651" y="1012059"/>
              <a:ext cx="16839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prstClr val="black"/>
                  </a:solidFill>
                  <a:latin typeface="Cambria" panose="02040503050406030204" pitchFamily="18" charset="0"/>
                </a:rPr>
                <a:t>TAHUN 2021</a:t>
              </a:r>
              <a:endParaRPr lang="id-ID" sz="2400" b="1" dirty="0">
                <a:solidFill>
                  <a:prstClr val="black"/>
                </a:solidFill>
                <a:latin typeface="Cambria" panose="02040503050406030204" pitchFamily="18" charset="0"/>
              </a:endParaRP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-405652" y="857232"/>
            <a:ext cx="7144143" cy="1170442"/>
          </a:xfrm>
          <a:prstGeom prst="roundRect">
            <a:avLst/>
          </a:prstGeom>
          <a:noFill/>
          <a:ln w="57150" cmpd="dbl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id-ID" sz="24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pic>
        <p:nvPicPr>
          <p:cNvPr id="26" name="Picture 25" descr="LOGO_Resmi_UNTAG_png_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665" y="58708"/>
            <a:ext cx="1477574" cy="1277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0520" y="1899365"/>
            <a:ext cx="2478775" cy="356221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544053278"/>
      </p:ext>
    </p:extLst>
  </p:cSld>
  <p:clrMapOvr>
    <a:masterClrMapping/>
  </p:clrMapOvr>
  <p:transition spd="med">
    <p:split orient="vert"/>
  </p:transition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12306</TotalTime>
  <Words>29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</vt:lpstr>
      <vt:lpstr>Century</vt:lpstr>
      <vt:lpstr>Century Gothic</vt:lpstr>
      <vt:lpstr>Wingdings 3</vt:lpstr>
      <vt:lpstr>Wisp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BKD12</dc:creator>
  <cp:lastModifiedBy>Personal</cp:lastModifiedBy>
  <cp:revision>984</cp:revision>
  <dcterms:created xsi:type="dcterms:W3CDTF">2015-07-12T04:05:31Z</dcterms:created>
  <dcterms:modified xsi:type="dcterms:W3CDTF">2021-10-23T21:38:21Z</dcterms:modified>
</cp:coreProperties>
</file>